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4000" dirty="0">
                <a:solidFill>
                  <a:srgbClr val="C00000"/>
                </a:solidFill>
              </a:rPr>
              <a:t>Контингент учащихся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674381611389487E-2"/>
          <c:y val="0.19046800216149451"/>
          <c:w val="0.63518571542193591"/>
          <c:h val="0.728929288250733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Контингент учащихся</c:v>
                </c:pt>
              </c:strCache>
            </c:strRef>
          </c:tx>
          <c:explosion val="25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Дети без особенностей в развитии</c:v>
                </c:pt>
                <c:pt idx="1">
                  <c:v>Дети -инвалиды</c:v>
                </c:pt>
                <c:pt idx="2">
                  <c:v>Дети с ОВЗ</c:v>
                </c:pt>
                <c:pt idx="3">
                  <c:v>На домашнем обучении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260</c:v>
                </c:pt>
                <c:pt idx="1">
                  <c:v>4</c:v>
                </c:pt>
                <c:pt idx="2">
                  <c:v>28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3.obr-tacin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irnovschool@bk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45305" y="533400"/>
            <a:ext cx="9144000" cy="792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МУНИЦИПАЛЬНОЕ БЮДЖЕТНОЕ ОБЩЕОБРАЗОВАТЕЛЬНОЕ УЧРЕЖДЕНИЕ 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ТАЦИНСКАЯ СРЕДНЯЯ ОБЩЕОБРАЗОВАТЕЛЬНАЯ ШКОЛА №3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МБОУ ТСОШ №3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6" name="Picture 4" descr="H:\презентация к аккредитации\вид школы весна\IMG_4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5110163" cy="340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2362200" y="5043796"/>
            <a:ext cx="3600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/>
              <a:t>347061 Ростовская обл. </a:t>
            </a:r>
            <a:r>
              <a:rPr lang="ru-RU" dirty="0" err="1"/>
              <a:t>ст.Тацинская</a:t>
            </a:r>
            <a:endParaRPr lang="ru-RU" dirty="0"/>
          </a:p>
          <a:p>
            <a:pPr eaLnBrk="1" hangingPunct="1"/>
            <a:r>
              <a:rPr lang="ru-RU" dirty="0"/>
              <a:t>ул. Октябрьская, 131</a:t>
            </a:r>
          </a:p>
          <a:p>
            <a:pPr eaLnBrk="1" hangingPunct="1"/>
            <a:r>
              <a:rPr lang="en-US" dirty="0">
                <a:hlinkClick r:id="rId3"/>
              </a:rPr>
              <a:t>http://school3.obr-tacin.ru</a:t>
            </a:r>
            <a:r>
              <a:rPr lang="ru-RU" dirty="0"/>
              <a:t> 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5934537" y="5486400"/>
            <a:ext cx="2736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тел. </a:t>
            </a:r>
            <a:r>
              <a:rPr lang="en-US"/>
              <a:t>8(86397)</a:t>
            </a:r>
            <a:r>
              <a:rPr lang="ru-RU"/>
              <a:t> </a:t>
            </a:r>
            <a:r>
              <a:rPr lang="en-US"/>
              <a:t>3-04-18</a:t>
            </a:r>
            <a:r>
              <a:rPr lang="ru-RU"/>
              <a:t> </a:t>
            </a:r>
            <a:r>
              <a:rPr lang="en-US">
                <a:hlinkClick r:id="rId4"/>
              </a:rPr>
              <a:t>mirnovschool@bk.ru</a:t>
            </a: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5029200" y="4488680"/>
            <a:ext cx="271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</a:rPr>
              <a:t>Основана в 1972 году.</a:t>
            </a:r>
          </a:p>
        </p:txBody>
      </p:sp>
    </p:spTree>
    <p:extLst>
      <p:ext uri="{BB962C8B-B14F-4D97-AF65-F5344CB8AC3E}">
        <p14:creationId xmlns:p14="http://schemas.microsoft.com/office/powerpoint/2010/main" val="13240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Y:\2.Сизова Н.Ю\доступная среда фото\IMG_5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6863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Y:\2.Сизова Н.Ю\фото доступная среда\IMG_17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97188"/>
            <a:ext cx="46863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19700" y="4572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Аппаратно-программный комплекс для слабослышащих детей и детей с нарушениями речи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266" y="4174458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Аппаратно-программный комплекс для слабовидящих детей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Y:\2.Сизова Н.Ю\доступная среда фото\IMG_55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2"/>
          <a:stretch/>
        </p:blipFill>
        <p:spPr bwMode="auto">
          <a:xfrm>
            <a:off x="291853" y="3505200"/>
            <a:ext cx="420394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Y:\2.Сизова Н.Ю\доступная среда фото\IMG_55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26492"/>
            <a:ext cx="40767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Y:\2.Сизова Н.Ю\доступная среда фото\IMG_556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r="5900"/>
          <a:stretch/>
        </p:blipFill>
        <p:spPr bwMode="auto">
          <a:xfrm>
            <a:off x="4607141" y="3505200"/>
            <a:ext cx="395944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7615" y="914400"/>
            <a:ext cx="3892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Педагогом –психологом ведется целенаправленная работа по формированию личностных качеств ребенка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3511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Методическая служба школы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9219" name="Picture 3" descr="Y:\2.Сизова Н.Ю\доступная среда фото\педсовет\IMG_5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36" y="1143000"/>
            <a:ext cx="4265315" cy="284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Y:\ФОТО и ВИДЕО\всеобуч фото 15.09.2016\IMG_38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33800"/>
            <a:ext cx="4265315" cy="284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1241286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Педсовет на тему: «Психолого-педагогическое сопровождение детей с ограниченными возможностями здоровья в условиях реализации ФГОС»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343400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Родительский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педвсеобуч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 Выступление педагога-психолога по вопросу  инклюзивного образования в школе.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Y:\ФОТО и ВИДЕО\2016-2017 учебный год\инсценирование сказки 6 класс\IMG_48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914" y="304800"/>
            <a:ext cx="445770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Y:\ФОТО и ВИДЕО\2016-2017 учебный год\осенний лагерь\IMG_5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76944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7124" y="838200"/>
            <a:ext cx="3731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Реализация коррекционно-развивающей программы для подростков с ОВЗ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3730101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Реализация коррекционной программы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«Мы и солнечный зайчик»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Y:\ФОТО и ВИДЕО\2016-2017 учебный год\1 сентября лучшее\IMG_38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r="4031"/>
          <a:stretch/>
        </p:blipFill>
        <p:spPr bwMode="auto">
          <a:xfrm>
            <a:off x="203447" y="304800"/>
            <a:ext cx="865572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176" y="583967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Тацинская</a:t>
            </a:r>
            <a:r>
              <a:rPr lang="ru-RU" sz="3600" b="1" dirty="0" smtClean="0">
                <a:solidFill>
                  <a:schemeClr val="bg1"/>
                </a:solidFill>
              </a:rPr>
              <a:t> школа №3 – школа для всех!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39757132"/>
              </p:ext>
            </p:extLst>
          </p:nvPr>
        </p:nvGraphicFramePr>
        <p:xfrm>
          <a:off x="838200" y="762000"/>
          <a:ext cx="7543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 соответствии с паспортом доступности объект социальной инфраструктуры МБОУ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Тацинская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СОШ №3 расположен по адресу: Ростовская область,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	 Тацинский район,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	 ст.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Тацинская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	 ул. Октябрьская, 131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Это отдельно стоящее 2-х этажное здание, построенное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1972 году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общей площадью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2435,8 м</a:t>
            </a:r>
            <a:r>
              <a:rPr lang="ru-RU" sz="2400" b="1" baseline="30000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 земельным участком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23424,0 м</a:t>
            </a:r>
            <a:r>
              <a:rPr lang="ru-RU" sz="2400" b="1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Капитальный ремонт здания произведен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2007 году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ФОТО и ВИДЕО\2016-2017 учебный год\Посвящение ТСШ №3\IMG_3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44" y="359896"/>
            <a:ext cx="78867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46482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Имеется выделенная от проезжей части пешеходная дорожка. Возле школы оборудован пешеходный переход, обозначенный дорожными знаками и мигающим светофором желтого цвета, а также искусственные неровности.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2.Сизова Н.Ю\фото доступная среда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7286"/>
            <a:ext cx="3899516" cy="389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2.Сизова Н.Ю\фото доступная среда\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7286"/>
            <a:ext cx="3899517" cy="38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9217" y="4419600"/>
            <a:ext cx="7928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Территория, прилегающая к зданию, имеет пандус и съезды. При входе в здание имеются пандусы для инвалидов-колясочников. В школе смонтированы широкие двухстворчатые входные двери, широкие двери в классах.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2.Сизова Н.Ю\фото доступная среда\DSC095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41" y="3429000"/>
            <a:ext cx="4070659" cy="305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Y:\2.Сизова Н.Ю\фото доступная среда\DSC09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4070659" cy="305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457200"/>
            <a:ext cx="7467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 случаях, когда требуется переехать на инвалидной коляске через иные небольшие препятствия,  имеется пандус раздвижной телескопический «Рампа».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оказания помощи людям с ограниченными двигательными способностями для подъема и спуска на лестничных маршах имеется гусеничный подъемник «SHERPA» № 902.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2.Сизова Н.Ю\доступная среда фото\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6" y="2453566"/>
            <a:ext cx="3985334" cy="398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Y:\2.Сизова Н.Ю\доступная среда фото\DSC095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53" y="2453566"/>
            <a:ext cx="3985334" cy="398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4833" y="990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Санитарно-гигиенические комнаты оборудованы  держателями.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Y:\2.Сизова Н.Ю\фото доступная среда\Изображение 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3694030"/>
            <a:ext cx="4174455" cy="278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Y:\2.Сизова Н.Ю\фото доступная среда\Изображение 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3400" y="-10134600"/>
            <a:ext cx="3969000" cy="264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Y:\2.Сизова Н.Ю\фото доступная среда\Изображение 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3400" y="-10134600"/>
            <a:ext cx="3969000" cy="264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Y:\2.Сизова Н.Ю\доступная среда фото\IMG_55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3706173" cy="555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Y:\2.Сизова Н.Ю\фото доступная среда\Изображение 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43" y="874093"/>
            <a:ext cx="4174455" cy="278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221603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Сенсорная комната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Сенсорная комната является инструментом для сенсорного развития, развития познавательной сферы, расширения мировоззрения ребенка. Её главное назначение – восполнить всю полноту восприятия, что, в свою очередь, определяет развитие высших психических функций ребенка (памяти, мышления, внимания, речи) и гармоничное развитие личности ребенка и его эмоциональной сферы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Y:\2.Сизова Н.Ю\доступная среда фото\IMG_5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733800"/>
            <a:ext cx="3962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Y:\2.Сизова Н.Ю\фото доступная среда\Изображение 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3962401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2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306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МУНИЦИПАЛЬНОЕ БЮДЖЕТНОЕ ОБЩЕОБРАЗОВАТЕЛЬНОЕ УЧРЕЖДЕНИЕ  ТАЦИНСКАЯ СРЕДНЯЯ ОБЩЕОБРАЗОВАТЕЛЬНАЯ ШКОЛА №3 МБОУ ТСОШ №3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KOMPKLASS</cp:lastModifiedBy>
  <cp:revision>14</cp:revision>
  <dcterms:created xsi:type="dcterms:W3CDTF">2013-10-20T14:43:13Z</dcterms:created>
  <dcterms:modified xsi:type="dcterms:W3CDTF">2016-11-28T13:16:09Z</dcterms:modified>
</cp:coreProperties>
</file>