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Roboto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36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919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fc540ccdb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fc540ccdb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f55981c4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f55981c4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f55981c4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f55981c4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fc540ccdb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fc540ccdb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fc540ccdb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fc540ccdb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f55981c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f55981c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f55981c4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f55981c4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f55981c4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f55981c4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f55981c4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f55981c4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f55981c4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f55981c4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f55981c4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f55981c4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6" name="Picture 2" descr="C:\Users\Библиотека\Desktop\Кулин\ОТ  КРЕСТА  ДО  КРЕСТА\WMC515H_O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11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511" y="175366"/>
            <a:ext cx="61314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3500" dirty="0">
                <a:solidFill>
                  <a:srgbClr val="993300"/>
                </a:solidFill>
                <a:latin typeface="Roboto"/>
                <a:ea typeface="Roboto"/>
                <a:sym typeface="Roboto"/>
              </a:rPr>
              <a:t>Виртуальная выставка </a:t>
            </a: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870558" y="1565752"/>
            <a:ext cx="1875288" cy="16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2"/>
          </p:nvPr>
        </p:nvSpPr>
        <p:spPr>
          <a:xfrm>
            <a:off x="3745283" y="209323"/>
            <a:ext cx="5087018" cy="45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latin typeface="Georgia" pitchFamily="18" charset="0"/>
              </a:rPr>
              <a:t>Е</a:t>
            </a: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сенин С. А.Я, Есенин Сергей: Поэзия проза / С.А. Есенин. —М.: ЭКСМО, 2010. —576 с. —(Русская классика).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 «Есенин был живым, бьющимся комком той артистичности, которую вслед за Пушкиным мы зовем высшим моцартовским началом, моцартовской стихиею», —сказал о Есенине другой поэт, Борис Пастернак. Может быть, именно поэтому Сергей Есенин, чей поэтический дар расцвел еще в начале прошлого века, столь близок нам. Он по-прежнему самый читаемый, самый популярный, воистину народный поэт. 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25" y="313151"/>
            <a:ext cx="3413342" cy="417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8" name="Picture 4" descr="C:\Users\Библиотека\Desktop\2021 - 2022\САЙТ\esenin_r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69726" y="404849"/>
            <a:ext cx="3926909" cy="4279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Две даты: 3 октября 1895 года и 28 декабря 1925 года. Первая – дата рождения, вторая – дата смерти поэта. Тридцать прожитых поэтом на этой земле лет… Это много или мало? В Закавказье, где Есенин не раз бывал, в старину говорили: «30 лет человек должен учиться, 30 – путешествовать и 30 – писать, рассказывать людям всё, что он увидел, узнал, понял».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0" name="Picture 2" descr="C:\Users\Библиотека\Desktop\Кулин\ОТ  КРЕСТА  ДО  КРЕСТА\844w4niEr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40" y="99876"/>
            <a:ext cx="4697258" cy="4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9414" y="401924"/>
            <a:ext cx="3544866" cy="442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Есенину было отпущено в 3 раза меньше. Его судьба – подтверждение другого старого изречения – «Жизнь ценится не за длину». «Ведь я мог дать не то, что дал», - признавался поэт незадолго до гибели. Но и то, что он дал, - это целый мир, он живёт, движется, переливается всеми цветами радуги. Это задушевная песнь о великом и вечном – о России, которую поэт любил всем сердцем.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074" name="Picture 2" descr="C:\Users\Библиотека\Desktop\Кулин\ОТ  КРЕСТА  ДО  КРЕСТА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57" y="613775"/>
            <a:ext cx="5271743" cy="42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4308953" y="148125"/>
            <a:ext cx="4595597" cy="4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 С. А.«Душа грустит о небесах...»: Стихотворения и поэмы / С.А. Есенин. —М.: Дет. лит, 2003. —267 с. —(Школьная библиотека).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В сборник великого русского поэта вошли его широко известные стихотворения: «Разбуди меня завтра рано...», «Я последний поэт деревни...», «Исповедь хулигана», «Не жалею, не зову, не плачу...» и др., и поэмы: «Пугачев», «Черный человек», «Анна Снегина»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709786" y="263715"/>
            <a:ext cx="4192578" cy="4616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 С. А.Исповедь хулигана: Стихотворения, поэмы / С.А. Есенин. —СПб.: Азбука-классика, 2007. —256 с.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 В настоящий сборник вошли все самые известные стихотворения С.Есенина, а также его поэмы «Пугачев», «Анна Снегина», «Черный человек». В приложении приведено эссе В. Ходасевича «Есенин».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116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3169086" y="131809"/>
            <a:ext cx="5683940" cy="4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latin typeface="Georgia" pitchFamily="18" charset="0"/>
              </a:rPr>
              <a:t>Е</a:t>
            </a: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сенин С. А.(1895-1925). Лебѐдушка: стихотворения / С. А. Есенин; худож. Н. Устинов. —СПб.: Амфора, 2011. —32 с.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Поэзия Сергея Есенина погружает в цвета русского бескрайнего простора, где многое радует глаз и веселит душу. Зима и весна, лето и осень —каждое из времен года очаровательно по-своему. Иллюстрации Николая Устинова превращают слова в незабываемые картины. Благодаря им путешествие в страну поэзии становится </a:t>
            </a:r>
            <a:r>
              <a:rPr lang="ru" sz="1600" b="1" dirty="0" smtClean="0">
                <a:solidFill>
                  <a:srgbClr val="000000"/>
                </a:solidFill>
                <a:latin typeface="Georgia" pitchFamily="18" charset="0"/>
              </a:rPr>
              <a:t>особенно увлекательным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rcRect r="2137"/>
          <a:stretch>
            <a:fillRect/>
          </a:stretch>
        </p:blipFill>
        <p:spPr>
          <a:xfrm>
            <a:off x="0" y="0"/>
            <a:ext cx="3169085" cy="454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body" idx="2"/>
          </p:nvPr>
        </p:nvSpPr>
        <p:spPr>
          <a:xfrm>
            <a:off x="3820439" y="242374"/>
            <a:ext cx="5011862" cy="4527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 С. А.(1895-1925). Не жалею, не зову, не плачу... / С. Есенин. —М.: ОЛМА Медиа Групп, 2013. —304 с.: ил. —(Классика в иллюстрациях)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В сборник вошли самые известные лирические стихи поэта, а также поэмы «Пугачев» и «Анна Снегина». Книга иллюстрирована шедеврами русской классической живописи, а именно 80 произведениями И. Левитана, В. Маковского, В. Сурикова, В. Перова, В. Серова, И. Шишкина, В. Борисова-Мусатова, К. Коровина и </a:t>
            </a:r>
            <a:r>
              <a:rPr lang="ru" sz="1600" b="1" dirty="0" smtClean="0">
                <a:solidFill>
                  <a:srgbClr val="000000"/>
                </a:solidFill>
                <a:latin typeface="Georgia" pitchFamily="18" charset="0"/>
              </a:rPr>
              <a:t>др.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36951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158658" y="1885167"/>
            <a:ext cx="676405" cy="695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089748" y="0"/>
            <a:ext cx="4742552" cy="4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 С. А.(1895-1925). Полное собрание лирики в одном томе / С.А.Есенин. —[б. м.]: ЭКСМО, 2011. —768 с. —(Полное собрание сочинений).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С</a:t>
            </a:r>
            <a:r>
              <a:rPr lang="ru" sz="1600" b="1" dirty="0" smtClean="0">
                <a:solidFill>
                  <a:srgbClr val="000000"/>
                </a:solidFill>
                <a:latin typeface="Georgia" pitchFamily="18" charset="0"/>
              </a:rPr>
              <a:t>ергей </a:t>
            </a: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 —воистину народный поэт: его стихи заучивают наизусть и поют под гитару даже те, кто в принципе стихов не читает. Тонкий, проникновенный лирик, он способен коснуться сердца каждого читателя. Полное собрание стихотворений и «маленьких поэм» Сергея Есенина в одном томе призвано представить поэтическое творчество Есенина во всей полноте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53" y="0"/>
            <a:ext cx="399891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1153845" cy="119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3814175" y="198306"/>
            <a:ext cx="5018126" cy="45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Есенин С. А.(1895-1925). Полное собрание лирики в одном томе / С.А.Есенин. —[б. м.]: ЭКСМО, 2011. —768 с. —(Полное собрание сочинений).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Georgia" pitchFamily="18" charset="0"/>
              </a:rPr>
              <a:t>Стихотворения Сергея Есенина давно стали частью мироощущения русского человека. В то же время самая значительная часть творческогонаследияЕсенина —его поэмы —плохо прочитана широким кругом читателей. В этой книге под одной обложкой собраны поэмы СергеяЕсенина, включая хрестоматийные «Черный человек», «Анна Снегина» и «Пугачев».</a:t>
            </a:r>
            <a:endParaRPr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46" y="294362"/>
            <a:ext cx="3494762" cy="429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777</Words>
  <Application>Microsoft Office PowerPoint</Application>
  <PresentationFormat>Экран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Georgia</vt:lpstr>
      <vt:lpstr>Roboto</vt:lpstr>
      <vt:lpstr>Geometric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выставка «Без России не было б меня...» к 125-летию со дня рождения С.А. Есенина</dc:title>
  <cp:lastModifiedBy>Библиотека</cp:lastModifiedBy>
  <cp:revision>13</cp:revision>
  <dcterms:modified xsi:type="dcterms:W3CDTF">2022-09-19T07:51:36Z</dcterms:modified>
</cp:coreProperties>
</file>