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D2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240" y="4413250"/>
            <a:ext cx="11003280" cy="2186940"/>
          </a:xfrm>
          <a:noFill/>
        </p:spPr>
        <p:txBody>
          <a:bodyPr>
            <a:normAutofit fontScale="90000"/>
          </a:bodyPr>
          <a:p>
            <a:r>
              <a:rPr lang="ru-RU" altLang="en-US" sz="489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charset="0"/>
                <a:ea typeface="GungsuhChe" panose="02030609000101010101" charset="-127"/>
                <a:sym typeface="+mn-ea"/>
              </a:rPr>
              <a:t> ООО САНАТОРИЙ «КАВКАЗ»</a:t>
            </a:r>
            <a:br>
              <a:rPr lang="ru-RU" altLang="en-US" sz="4890">
                <a:latin typeface="Cambria" panose="02040503050406030204" charset="0"/>
                <a:ea typeface="GungsuhChe" panose="02030609000101010101" charset="-127"/>
                <a:sym typeface="+mn-ea"/>
              </a:rPr>
            </a:br>
            <a:r>
              <a:rPr lang="ru-RU" altLang="en-US" sz="4890">
                <a:latin typeface="Cambria" panose="02040503050406030204" charset="0"/>
                <a:ea typeface="GungsuhChe" panose="02030609000101010101" charset="-127"/>
                <a:sym typeface="+mn-ea"/>
              </a:rPr>
              <a:t>        </a:t>
            </a:r>
            <a:r>
              <a:rPr lang="ru-RU" altLang="en-US" sz="489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charset="0"/>
                <a:ea typeface="GungsuhChe" panose="02030609000101010101" charset="-127"/>
                <a:sym typeface="+mn-ea"/>
              </a:rPr>
              <a:t> г. Нальчик КБР с 24.03.23 по 30.03.23</a:t>
            </a:r>
            <a:r>
              <a:rPr lang="ru-RU" altLang="en-US" sz="4890">
                <a:latin typeface="Cambria" panose="02040503050406030204" charset="0"/>
                <a:ea typeface="GungsuhChe" panose="02030609000101010101" charset="-127"/>
                <a:sym typeface="+mn-ea"/>
              </a:rPr>
              <a:t> </a:t>
            </a:r>
            <a:endParaRPr lang="ru-RU" altLang="en-US" sz="489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Возращение домой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foto_kavkaz_24.0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845685" y="1237615"/>
            <a:ext cx="6936105" cy="520192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62255" y="1584325"/>
            <a:ext cx="4418330" cy="5201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ru-RU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возращению детей с отдыха управление социальной защиты населения Тацинского района компенсировала  родителям затраты  за детскую путевку в размере 100, 90 и 50 процентов в зависимости от дохода, но не выше предельной стоимости путевки установленной региональной службой по тарифам на 2023 год</a:t>
            </a:r>
            <a:endParaRPr lang="ru-RU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00650" y="62230"/>
            <a:ext cx="6729095" cy="1600200"/>
          </a:xfrm>
        </p:spPr>
        <p:txBody>
          <a:bodyPr>
            <a:noAutofit/>
          </a:bodyPr>
          <a:p>
            <a:pPr algn="ctr"/>
            <a:r>
              <a:rPr lang="ru-RU" altLang="en-US" sz="4000" b="1">
                <a:latin typeface="Times New Roman" panose="02020603050405020304" charset="0"/>
                <a:cs typeface="Times New Roman" panose="02020603050405020304" charset="0"/>
              </a:rPr>
              <a:t>Лобное место подведение итогов дня</a:t>
            </a:r>
            <a:endParaRPr lang="ru-RU" alt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посиделки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5200650" y="1471295"/>
            <a:ext cx="6729095" cy="5050790"/>
          </a:xfrm>
          <a:prstGeom prst="rect">
            <a:avLst/>
          </a:prstGeom>
        </p:spPr>
      </p:pic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xfrm>
            <a:off x="337820" y="1799590"/>
            <a:ext cx="4759325" cy="4393565"/>
          </a:xfrm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марте </a:t>
            </a:r>
            <a:r>
              <a:rPr lang="ru-RU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26 малчишек и девчонок Тацинского района отдыхали по самостоятельно приобритенным путевкам  в составе двух спортивных групп в санатории «Кавказ» во главе с руководителем группы:  Мельниковым Сергеем Анатольевичем, Бобровой Еленой Михайловной.</a:t>
            </a:r>
            <a:endParaRPr lang="ru-RU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/>
            </a:gs>
            <a:gs pos="0">
              <a:srgbClr val="3B00D2"/>
            </a:gs>
            <a:gs pos="100000">
              <a:srgbClr val="035C7D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78300" y="174625"/>
            <a:ext cx="7177405" cy="1325880"/>
          </a:xfrm>
        </p:spPr>
        <p:txBody>
          <a:bodyPr>
            <a:normAutofit fontScale="90000"/>
          </a:bodyPr>
          <a:p>
            <a:pPr algn="ctr"/>
            <a:r>
              <a:rPr lang="ru-RU" altLang="en-US" b="1"/>
              <a:t>Любимая столовая и бювет с минеральной водой</a:t>
            </a:r>
            <a:endParaRPr lang="ru-RU" altLang="en-US" b="1"/>
          </a:p>
        </p:txBody>
      </p:sp>
      <p:pic>
        <p:nvPicPr>
          <p:cNvPr id="4" name="Замещающее содержимое 3" descr="IMG-20230326-WA002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7545" y="833755"/>
            <a:ext cx="3624580" cy="5605780"/>
          </a:xfrm>
          <a:prstGeom prst="rect">
            <a:avLst/>
          </a:prstGeom>
        </p:spPr>
      </p:pic>
      <p:sp>
        <p:nvSpPr>
          <p:cNvPr id="7" name="Замещающий текст 6"/>
          <p:cNvSpPr>
            <a:spLocks noGrp="1"/>
          </p:cNvSpPr>
          <p:nvPr>
            <p:ph type="body" idx="1"/>
          </p:nvPr>
        </p:nvSpPr>
        <p:spPr>
          <a:xfrm>
            <a:off x="841375" y="-245110"/>
            <a:ext cx="3460750" cy="2165350"/>
          </a:xfrm>
        </p:spPr>
        <p:txBody>
          <a:bodyPr/>
          <a:p>
            <a:pPr algn="ctr"/>
            <a:r>
              <a:rPr lang="ru-RU" altLang="en-US">
                <a:solidFill>
                  <a:schemeClr val="tx1"/>
                </a:solidFill>
              </a:rPr>
              <a:t>Сбалансирование  питаие, залог крепкого здоровья!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5" name="Замещающее содержимое 4" descr="бювет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53125" y="2072640"/>
            <a:ext cx="5402580" cy="4052570"/>
          </a:xfrm>
          <a:prstGeom prst="rect">
            <a:avLst/>
          </a:prstGeom>
        </p:spPr>
      </p:pic>
      <p:sp>
        <p:nvSpPr>
          <p:cNvPr id="8" name="Замещающий текст 7"/>
          <p:cNvSpPr>
            <a:spLocks noGrp="1"/>
          </p:cNvSpPr>
          <p:nvPr>
            <p:ph type="body" sz="quarter" idx="3"/>
          </p:nvPr>
        </p:nvSpPr>
        <p:spPr>
          <a:xfrm>
            <a:off x="6071870" y="1801495"/>
            <a:ext cx="5164455" cy="1148080"/>
          </a:xfrm>
        </p:spPr>
        <p:txBody>
          <a:bodyPr>
            <a:normAutofit lnSpcReduction="10000"/>
          </a:bodyPr>
          <a:p>
            <a:pPr algn="ctr"/>
            <a:r>
              <a:rPr lang="ru-RU" altLang="en-US"/>
              <a:t>Минеральная вода, для желудка нам нужна!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0105" y="171450"/>
            <a:ext cx="4850765" cy="1360170"/>
          </a:xfrm>
        </p:spPr>
        <p:txBody>
          <a:bodyPr/>
          <a:p>
            <a:pPr algn="ctr"/>
            <a:r>
              <a:rPr lang="ru-RU" altLang="en-US" b="1"/>
              <a:t>Увликательные мероприятия</a:t>
            </a:r>
            <a:endParaRPr lang="ru-RU" altLang="en-US" b="1"/>
          </a:p>
        </p:txBody>
      </p:sp>
      <p:sp>
        <p:nvSpPr>
          <p:cNvPr id="2" name="Замещающий текст 1"/>
          <p:cNvSpPr>
            <a:spLocks noGrp="1"/>
          </p:cNvSpPr>
          <p:nvPr>
            <p:ph type="body" idx="1"/>
          </p:nvPr>
        </p:nvSpPr>
        <p:spPr>
          <a:xfrm>
            <a:off x="4079240" y="1377950"/>
            <a:ext cx="1352550" cy="772160"/>
          </a:xfrm>
        </p:spPr>
        <p:txBody>
          <a:bodyPr/>
          <a:p>
            <a:pPr algn="ctr"/>
            <a:r>
              <a:rPr lang="ru-RU" altLang="en-US">
                <a:sym typeface="+mn-ea"/>
              </a:rPr>
              <a:t>Холли </a:t>
            </a:r>
            <a:endParaRPr lang="ru-RU" altLang="en-US"/>
          </a:p>
        </p:txBody>
      </p:sp>
      <p:pic>
        <p:nvPicPr>
          <p:cNvPr id="10" name="Замещающее содержимое 9" descr="кав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90870" y="972820"/>
            <a:ext cx="6229350" cy="4672330"/>
          </a:xfrm>
          <a:prstGeom prst="rect">
            <a:avLst/>
          </a:prstGeom>
        </p:spPr>
      </p:pic>
      <p:sp>
        <p:nvSpPr>
          <p:cNvPr id="3" name="Замещающий текст 2"/>
          <p:cNvSpPr>
            <a:spLocks noGrp="1"/>
          </p:cNvSpPr>
          <p:nvPr>
            <p:ph type="body" sz="quarter" idx="3"/>
          </p:nvPr>
        </p:nvSpPr>
        <p:spPr>
          <a:xfrm>
            <a:off x="255270" y="2150110"/>
            <a:ext cx="2703830" cy="785495"/>
          </a:xfrm>
        </p:spPr>
        <p:txBody>
          <a:bodyPr/>
          <a:p>
            <a:pPr algn="ctr"/>
            <a:r>
              <a:rPr lang="ru-RU" altLang="en-US">
                <a:sym typeface="+mn-ea"/>
              </a:rPr>
              <a:t>Краски детства</a:t>
            </a:r>
            <a:endParaRPr lang="ru-RU" altLang="en-US"/>
          </a:p>
        </p:txBody>
      </p:sp>
      <p:pic>
        <p:nvPicPr>
          <p:cNvPr id="11" name="Замещающее содержимое 10" descr="кав2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5270" y="2935605"/>
            <a:ext cx="2682240" cy="3574415"/>
          </a:xfrm>
          <a:prstGeom prst="rect">
            <a:avLst/>
          </a:prstGeom>
        </p:spPr>
      </p:pic>
      <p:pic>
        <p:nvPicPr>
          <p:cNvPr id="12" name="Изображение 11" descr="кав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2150110"/>
            <a:ext cx="3204845" cy="4270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77455" y="258445"/>
            <a:ext cx="3996690" cy="2352040"/>
          </a:xfrm>
        </p:spPr>
        <p:txBody>
          <a:bodyPr/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Экскурсия в Нальчинский зоопарк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Нальчинский зоопарк"/>
          <p:cNvPicPr>
            <a:picLocks noChangeAspect="1"/>
          </p:cNvPicPr>
          <p:nvPr>
            <p:ph sz="half" idx="1"/>
          </p:nvPr>
        </p:nvPicPr>
        <p:blipFill>
          <a:blip r:embed="rId1"/>
          <a:srcRect r="669" b="13076"/>
          <a:stretch>
            <a:fillRect/>
          </a:stretch>
        </p:blipFill>
        <p:spPr>
          <a:xfrm>
            <a:off x="647700" y="258445"/>
            <a:ext cx="6518910" cy="4281170"/>
          </a:xfrm>
          <a:prstGeom prst="rect">
            <a:avLst/>
          </a:prstGeom>
        </p:spPr>
      </p:pic>
      <p:pic>
        <p:nvPicPr>
          <p:cNvPr id="5" name="Замещающее содержимое 4" descr="Нальчинский зоопарк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8455" y="3049905"/>
            <a:ext cx="6155690" cy="3458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29810" y="240030"/>
            <a:ext cx="6781800" cy="1521460"/>
          </a:xfrm>
        </p:spPr>
        <p:txBody>
          <a:bodyPr>
            <a:normAutofit fontScale="90000"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Экскурсия по достопримечательным места Нальчика</a:t>
            </a:r>
            <a:endParaRPr lang="ru-RU" altLang="en-US"/>
          </a:p>
        </p:txBody>
      </p:sp>
      <p:pic>
        <p:nvPicPr>
          <p:cNvPr id="6" name="Замещающее содержимое 5" descr="прогулка по нальчик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7675" y="481330"/>
            <a:ext cx="3993515" cy="5321300"/>
          </a:xfrm>
          <a:prstGeom prst="rect">
            <a:avLst/>
          </a:prstGeom>
        </p:spPr>
      </p:pic>
      <p:pic>
        <p:nvPicPr>
          <p:cNvPr id="7" name="Замещающее содержимое 6" descr="прогулки по нальчику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8755" y="1761490"/>
            <a:ext cx="5884545" cy="4415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00D2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03470" y="388620"/>
            <a:ext cx="6915785" cy="1307465"/>
          </a:xfrm>
        </p:spPr>
        <p:txBody>
          <a:bodyPr>
            <a:normAutofit fontScale="90000"/>
          </a:bodyPr>
          <a:p>
            <a:pPr algn="ctr"/>
            <a:r>
              <a:rPr lang="ru-RU" altLang="en-US" sz="489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Экскурсия по достопримечательным места Нальчика</a:t>
            </a:r>
            <a:endParaRPr lang="ru-RU" altLang="en-US" sz="489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-20230411-WA002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903470" y="1882775"/>
            <a:ext cx="3437890" cy="4584700"/>
          </a:xfrm>
          <a:prstGeom prst="rect">
            <a:avLst/>
          </a:prstGeom>
        </p:spPr>
      </p:pic>
      <p:pic>
        <p:nvPicPr>
          <p:cNvPr id="5" name="Замещающее содержимое 4" descr="кав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305" y="258445"/>
            <a:ext cx="4535170" cy="6040755"/>
          </a:xfrm>
          <a:prstGeom prst="rect">
            <a:avLst/>
          </a:prstGeom>
        </p:spPr>
      </p:pic>
      <p:pic>
        <p:nvPicPr>
          <p:cNvPr id="7" name="Изображение 6" descr="кав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990" y="2126615"/>
            <a:ext cx="3389630" cy="4517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/>
            </a:gs>
            <a:gs pos="0">
              <a:srgbClr val="3B00D2"/>
            </a:gs>
            <a:gs pos="100000">
              <a:srgbClr val="034373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0" y="258445"/>
            <a:ext cx="10328910" cy="1113790"/>
          </a:xfrm>
        </p:spPr>
        <p:txBody>
          <a:bodyPr>
            <a:normAutofit fontScale="90000"/>
          </a:bodyPr>
          <a:p>
            <a:pPr algn="ctr"/>
            <a:r>
              <a:rPr lang="ru-RU" altLang="en-US">
                <a:sym typeface="+mn-ea"/>
              </a:rPr>
              <a:t>Экскурсия по достопримечательным места Нальчика</a:t>
            </a:r>
            <a:endParaRPr lang="ru-RU" altLang="en-US"/>
          </a:p>
        </p:txBody>
      </p:sp>
      <p:pic>
        <p:nvPicPr>
          <p:cNvPr id="8" name="Замещающее содержимое 7" descr="IMG-20230519-WA002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34915" y="1558925"/>
            <a:ext cx="2122170" cy="4839970"/>
          </a:xfrm>
          <a:prstGeom prst="rect">
            <a:avLst/>
          </a:prstGeom>
        </p:spPr>
      </p:pic>
      <p:pic>
        <p:nvPicPr>
          <p:cNvPr id="9" name="Замещающее содержимое 8" descr="IMG-20230519-WA002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390" y="1558925"/>
            <a:ext cx="3332480" cy="4779645"/>
          </a:xfrm>
          <a:prstGeom prst="rect">
            <a:avLst/>
          </a:prstGeom>
        </p:spPr>
      </p:pic>
      <p:pic>
        <p:nvPicPr>
          <p:cNvPr id="10" name="Изображение 9" descr="IMG-20230519-WA00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545" y="1518920"/>
            <a:ext cx="3659505" cy="4879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/>
            </a:gs>
            <a:gs pos="0">
              <a:srgbClr val="3B00D2"/>
            </a:gs>
            <a:gs pos="100000">
              <a:srgbClr val="035C7D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58445"/>
            <a:ext cx="10515600" cy="1325563"/>
          </a:xfrm>
        </p:spPr>
        <p:txBody>
          <a:bodyPr/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Экскурсия в Верхнию Балкарию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Верхняя Балкария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74240" y="1292860"/>
            <a:ext cx="6581140" cy="4938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WPS Presentation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Cambria</vt:lpstr>
      <vt:lpstr>GungsuhChe</vt:lpstr>
      <vt:lpstr>Times New Roman</vt:lpstr>
      <vt:lpstr>Microsoft YaHei</vt:lpstr>
      <vt:lpstr>Arial Unicode MS</vt:lpstr>
      <vt:lpstr>Calibri</vt:lpstr>
      <vt:lpstr>Office Theme</vt:lpstr>
      <vt:lpstr> ООО САНАТОРИЙ «КАВКАЗ»          г. Нальчик КБР с 24.03.23 по 30.03.23 </vt:lpstr>
      <vt:lpstr>Лобное место подведение итогов дня</vt:lpstr>
      <vt:lpstr>Любимая столовая и бювет с минеральной водой</vt:lpstr>
      <vt:lpstr>Холли или краски детства</vt:lpstr>
      <vt:lpstr>Экскурсия в Нальчинский зоопарк</vt:lpstr>
      <vt:lpstr>Экскурсия по достопримечательным места Нальчика</vt:lpstr>
      <vt:lpstr>Экскурсия по достопримечательным места Нальчика</vt:lpstr>
      <vt:lpstr>Экскурсия по достопримечательным места Нальчика</vt:lpstr>
      <vt:lpstr>Экскурсия в Верхнию Балкарию</vt:lpstr>
      <vt:lpstr>Возращение домой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Бородавка</cp:lastModifiedBy>
  <cp:revision>4</cp:revision>
  <dcterms:created xsi:type="dcterms:W3CDTF">2024-01-16T09:19:00Z</dcterms:created>
  <dcterms:modified xsi:type="dcterms:W3CDTF">2024-01-17T11:56:55Z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1049-12.2.0.13412</vt:lpwstr>
  </property>
  <property fmtid="{D5CDD505-2E9C-101B-9397-08002B2CF9AE}" pid="3" name="ICV">
    <vt:lpwstr>020713C3E7F24AE69F3B419D45FC5EA4_12</vt:lpwstr>
  </property>
</Properties>
</file>